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93" r:id="rId11"/>
    <p:sldId id="275" r:id="rId12"/>
    <p:sldId id="288" r:id="rId13"/>
    <p:sldId id="294" r:id="rId14"/>
    <p:sldId id="289" r:id="rId15"/>
    <p:sldId id="292" r:id="rId16"/>
    <p:sldId id="290" r:id="rId17"/>
    <p:sldId id="291" r:id="rId18"/>
    <p:sldId id="295" r:id="rId19"/>
    <p:sldId id="296" r:id="rId20"/>
    <p:sldId id="265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0"/>
    <p:restoredTop sz="93750"/>
  </p:normalViewPr>
  <p:slideViewPr>
    <p:cSldViewPr snapToGrid="0" snapToObjects="1" showGuides="1">
      <p:cViewPr>
        <p:scale>
          <a:sx n="61" d="100"/>
          <a:sy n="61" d="100"/>
        </p:scale>
        <p:origin x="3608" y="1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0" Type="http://schemas.openxmlformats.org/officeDocument/2006/relationships/image" Target="../media/image44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60063" y="1478699"/>
            <a:ext cx="10521663" cy="2712162"/>
            <a:chOff x="-260063" y="1478699"/>
            <a:chExt cx="10521663" cy="27121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7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260063" y="1478699"/>
              <a:ext cx="10321363" cy="2712162"/>
              <a:chOff x="-260063" y="1478699"/>
              <a:chExt cx="10321363" cy="271216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50907" y="3821529"/>
                <a:ext cx="28963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1055818" y="2689952"/>
                <a:ext cx="223784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</a:t>
                </a:r>
                <a:r>
                  <a:rPr lang="en-US" smtClean="0">
                    <a:latin typeface="Yu Gothic" charset="-128"/>
                    <a:ea typeface="Yu Gothic" charset="-128"/>
                    <a:cs typeface="Yu Gothic" charset="-128"/>
                  </a:rPr>
                  <a:t>by model</a:t>
                </a:r>
                <a:endParaRPr lang="en-US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20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20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20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9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9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9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20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20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20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7629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665" y="-45720"/>
            <a:ext cx="8560420" cy="7041552"/>
            <a:chOff x="2225665" y="-45720"/>
            <a:chExt cx="8560420" cy="704155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180" y="-45720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68423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896368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11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5968423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20524" y="5130705"/>
              <a:ext cx="162775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8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115747" y="219803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79540" y="2199930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480478" y="4393832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17585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914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280876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358651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225665" y="0"/>
            <a:ext cx="10525135" cy="6995832"/>
            <a:chOff x="2225665" y="0"/>
            <a:chExt cx="10525135" cy="699583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800" y="0"/>
              <a:ext cx="6858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4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96475" y="459693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539080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2012385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2297989" y="444612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644103" y="5701653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1978834" y="570165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805809" y="616728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2131086" y="618376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78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45142" y="0"/>
            <a:ext cx="10193850" cy="7470984"/>
            <a:chOff x="1945142" y="0"/>
            <a:chExt cx="10193850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945142" y="765771"/>
              <a:ext cx="10193850" cy="6705213"/>
              <a:chOff x="1945142" y="765771"/>
              <a:chExt cx="10193850" cy="6705213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6200000" flipH="1">
                <a:off x="-669" y="2711582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36989</TotalTime>
  <Words>583</Words>
  <Application>Microsoft Macintosh PowerPoint</Application>
  <PresentationFormat>Widescreen</PresentationFormat>
  <Paragraphs>257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152</cp:revision>
  <dcterms:created xsi:type="dcterms:W3CDTF">2017-11-03T19:06:03Z</dcterms:created>
  <dcterms:modified xsi:type="dcterms:W3CDTF">2018-02-01T21:34:45Z</dcterms:modified>
</cp:coreProperties>
</file>